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8" r:id="rId2"/>
    <p:sldId id="270" r:id="rId3"/>
    <p:sldId id="282" r:id="rId4"/>
    <p:sldId id="283" r:id="rId5"/>
    <p:sldId id="263" r:id="rId6"/>
    <p:sldId id="281" r:id="rId7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7" userDrawn="1">
          <p15:clr>
            <a:srgbClr val="A4A3A4"/>
          </p15:clr>
        </p15:guide>
        <p15:guide id="2" pos="431" userDrawn="1">
          <p15:clr>
            <a:srgbClr val="A4A3A4"/>
          </p15:clr>
        </p15:guide>
        <p15:guide id="3" pos="5329" userDrawn="1">
          <p15:clr>
            <a:srgbClr val="A4A3A4"/>
          </p15:clr>
        </p15:guide>
        <p15:guide id="4" orient="horz" pos="4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FF"/>
    <a:srgbClr val="4100A6"/>
    <a:srgbClr val="5200CC"/>
    <a:srgbClr val="FF2A12"/>
    <a:srgbClr val="6100FF"/>
    <a:srgbClr val="FF00FF"/>
    <a:srgbClr val="FF41FF"/>
    <a:srgbClr val="4400B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3765" autoAdjust="0"/>
  </p:normalViewPr>
  <p:slideViewPr>
    <p:cSldViewPr snapToGrid="0" snapToObjects="1">
      <p:cViewPr varScale="1">
        <p:scale>
          <a:sx n="137" d="100"/>
          <a:sy n="137" d="100"/>
        </p:scale>
        <p:origin x="618" y="114"/>
      </p:cViewPr>
      <p:guideLst>
        <p:guide orient="horz" pos="2777"/>
        <p:guide pos="431"/>
        <p:guide pos="5329"/>
        <p:guide orient="horz" pos="463"/>
      </p:guideLst>
    </p:cSldViewPr>
  </p:slideViewPr>
  <p:outlineViewPr>
    <p:cViewPr>
      <p:scale>
        <a:sx n="60" d="100"/>
        <a:sy n="6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7D7F-49BA-4B48-9218-735D1CFD6D66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41287-2A5B-7E4A-9E68-8043F964B81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5264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41287-2A5B-7E4A-9E68-8043F964B81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33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41287-2A5B-7E4A-9E68-8043F964B81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45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41287-2A5B-7E4A-9E68-8043F964B81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649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41287-2A5B-7E4A-9E68-8043F964B81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322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022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64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86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8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66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008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43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028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07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47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271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520EB-3754-E645-81B1-C7F45B2C41CA}" type="datetimeFigureOut">
              <a:rPr lang="es-ES" smtClean="0"/>
              <a:t>27/06/2022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9DDE-4E5A-2343-83C9-C20F93FAC1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048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1.png"/><Relationship Id="rId21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microsoft.com/office/2007/relationships/hdphoto" Target="../media/hdphoto3.wdp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3">
            <a:extLst>
              <a:ext uri="{FF2B5EF4-FFF2-40B4-BE49-F238E27FC236}">
                <a16:creationId xmlns:a16="http://schemas.microsoft.com/office/drawing/2014/main" id="{38109BEC-AC1B-901B-1EEA-313B0A4D53A7}"/>
              </a:ext>
            </a:extLst>
          </p:cNvPr>
          <p:cNvSpPr/>
          <p:nvPr/>
        </p:nvSpPr>
        <p:spPr>
          <a:xfrm>
            <a:off x="-9124" y="0"/>
            <a:ext cx="9153124" cy="5143500"/>
          </a:xfrm>
          <a:prstGeom prst="rect">
            <a:avLst/>
          </a:prstGeom>
          <a:gradFill flip="none" rotWithShape="1">
            <a:gsLst>
              <a:gs pos="100000">
                <a:srgbClr val="4400BB">
                  <a:alpha val="70000"/>
                </a:srgbClr>
              </a:gs>
              <a:gs pos="0">
                <a:srgbClr val="4B25B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24">
            <a:extLst>
              <a:ext uri="{FF2B5EF4-FFF2-40B4-BE49-F238E27FC236}">
                <a16:creationId xmlns:a16="http://schemas.microsoft.com/office/drawing/2014/main" id="{549338A4-2F3E-414B-996D-35678FC2BE22}"/>
              </a:ext>
            </a:extLst>
          </p:cNvPr>
          <p:cNvSpPr/>
          <p:nvPr/>
        </p:nvSpPr>
        <p:spPr>
          <a:xfrm rot="17286028">
            <a:off x="2257458" y="189217"/>
            <a:ext cx="4598443" cy="4598443"/>
          </a:xfrm>
          <a:prstGeom prst="ellipse">
            <a:avLst/>
          </a:prstGeom>
          <a:gradFill flip="none" rotWithShape="1">
            <a:gsLst>
              <a:gs pos="16000">
                <a:srgbClr val="4B25B6">
                  <a:lumMod val="88000"/>
                  <a:alpha val="2000"/>
                </a:srgbClr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774398" y="1743217"/>
            <a:ext cx="7564565" cy="1200329"/>
          </a:xfrm>
          <a:prstGeom prst="rect">
            <a:avLst/>
          </a:prstGeom>
          <a:noFill/>
          <a:effectLst>
            <a:outerShdw blurRad="50800" dist="254000" dir="5400000" sx="63000" sy="63000" algn="t" rotWithShape="0">
              <a:prstClr val="black">
                <a:alpha val="5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7200" spc="-150" dirty="0">
                <a:solidFill>
                  <a:schemeClr val="bg1"/>
                </a:solidFill>
                <a:latin typeface="Roboto Regular"/>
                <a:cs typeface="Roboto Regular"/>
              </a:rPr>
              <a:t>AT</a:t>
            </a:r>
            <a:r>
              <a:rPr lang="es-ES" sz="7200" b="1" spc="-150" dirty="0">
                <a:solidFill>
                  <a:schemeClr val="bg1"/>
                </a:solidFill>
                <a:latin typeface="Roboto Thin"/>
                <a:cs typeface="Roboto Thin"/>
              </a:rPr>
              <a:t>M</a:t>
            </a:r>
            <a:r>
              <a:rPr lang="es-ES" sz="7200" spc="-150" dirty="0">
                <a:solidFill>
                  <a:schemeClr val="bg1"/>
                </a:solidFill>
                <a:latin typeface="Roboto Thin"/>
                <a:cs typeface="Roboto Thin"/>
              </a:rPr>
              <a:t>OS</a:t>
            </a:r>
          </a:p>
        </p:txBody>
      </p:sp>
      <p:sp>
        <p:nvSpPr>
          <p:cNvPr id="10" name="Elipse 25">
            <a:extLst>
              <a:ext uri="{FF2B5EF4-FFF2-40B4-BE49-F238E27FC236}">
                <a16:creationId xmlns:a16="http://schemas.microsoft.com/office/drawing/2014/main" id="{A5FBE61A-FFCC-925D-684A-7A48D303398A}"/>
              </a:ext>
            </a:extLst>
          </p:cNvPr>
          <p:cNvSpPr/>
          <p:nvPr/>
        </p:nvSpPr>
        <p:spPr>
          <a:xfrm>
            <a:off x="4265205" y="4558959"/>
            <a:ext cx="330017" cy="330017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26">
            <a:extLst>
              <a:ext uri="{FF2B5EF4-FFF2-40B4-BE49-F238E27FC236}">
                <a16:creationId xmlns:a16="http://schemas.microsoft.com/office/drawing/2014/main" id="{31B31C58-09C6-C9E6-ECE4-D5F9BCAFA7C9}"/>
              </a:ext>
            </a:extLst>
          </p:cNvPr>
          <p:cNvSpPr/>
          <p:nvPr/>
        </p:nvSpPr>
        <p:spPr>
          <a:xfrm>
            <a:off x="6118249" y="4018333"/>
            <a:ext cx="330017" cy="330017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40">
            <a:extLst>
              <a:ext uri="{FF2B5EF4-FFF2-40B4-BE49-F238E27FC236}">
                <a16:creationId xmlns:a16="http://schemas.microsoft.com/office/drawing/2014/main" id="{B9CE4385-EDC2-83CC-9B1C-50BA309F3344}"/>
              </a:ext>
            </a:extLst>
          </p:cNvPr>
          <p:cNvSpPr/>
          <p:nvPr/>
        </p:nvSpPr>
        <p:spPr>
          <a:xfrm>
            <a:off x="6118249" y="3555842"/>
            <a:ext cx="526625" cy="63902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redondeado 46">
            <a:extLst>
              <a:ext uri="{FF2B5EF4-FFF2-40B4-BE49-F238E27FC236}">
                <a16:creationId xmlns:a16="http://schemas.microsoft.com/office/drawing/2014/main" id="{1FE830D6-1B75-43C0-2559-60C988BAA2C1}"/>
              </a:ext>
            </a:extLst>
          </p:cNvPr>
          <p:cNvSpPr/>
          <p:nvPr/>
        </p:nvSpPr>
        <p:spPr>
          <a:xfrm flipV="1">
            <a:off x="6150386" y="3146118"/>
            <a:ext cx="1015848" cy="164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redondeado 30">
            <a:extLst>
              <a:ext uri="{FF2B5EF4-FFF2-40B4-BE49-F238E27FC236}">
                <a16:creationId xmlns:a16="http://schemas.microsoft.com/office/drawing/2014/main" id="{34CFA430-1F1C-B0A7-4E26-2C0A8C82285A}"/>
              </a:ext>
            </a:extLst>
          </p:cNvPr>
          <p:cNvSpPr/>
          <p:nvPr/>
        </p:nvSpPr>
        <p:spPr>
          <a:xfrm rot="10800000" flipV="1">
            <a:off x="1981869" y="3381750"/>
            <a:ext cx="666694" cy="1076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redondeado 51">
            <a:extLst>
              <a:ext uri="{FF2B5EF4-FFF2-40B4-BE49-F238E27FC236}">
                <a16:creationId xmlns:a16="http://schemas.microsoft.com/office/drawing/2014/main" id="{F5598F4D-080C-DCE8-C1E9-6A73D3F57D25}"/>
              </a:ext>
            </a:extLst>
          </p:cNvPr>
          <p:cNvSpPr/>
          <p:nvPr/>
        </p:nvSpPr>
        <p:spPr>
          <a:xfrm flipV="1">
            <a:off x="5876157" y="740232"/>
            <a:ext cx="1045466" cy="16884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48">
            <a:extLst>
              <a:ext uri="{FF2B5EF4-FFF2-40B4-BE49-F238E27FC236}">
                <a16:creationId xmlns:a16="http://schemas.microsoft.com/office/drawing/2014/main" id="{EECB74AC-551B-AC8E-12EE-2320A2082D84}"/>
              </a:ext>
            </a:extLst>
          </p:cNvPr>
          <p:cNvSpPr/>
          <p:nvPr/>
        </p:nvSpPr>
        <p:spPr>
          <a:xfrm rot="10800000" flipV="1">
            <a:off x="2721662" y="3947417"/>
            <a:ext cx="1015848" cy="1640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Rectángulo redondeado 45">
            <a:extLst>
              <a:ext uri="{FF2B5EF4-FFF2-40B4-BE49-F238E27FC236}">
                <a16:creationId xmlns:a16="http://schemas.microsoft.com/office/drawing/2014/main" id="{AE154F4B-CEB2-323D-3CF7-1679519FE5BF}"/>
              </a:ext>
            </a:extLst>
          </p:cNvPr>
          <p:cNvSpPr/>
          <p:nvPr/>
        </p:nvSpPr>
        <p:spPr>
          <a:xfrm rot="10800000" flipV="1">
            <a:off x="2244818" y="1234294"/>
            <a:ext cx="1015848" cy="164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redondeado 32">
            <a:extLst>
              <a:ext uri="{FF2B5EF4-FFF2-40B4-BE49-F238E27FC236}">
                <a16:creationId xmlns:a16="http://schemas.microsoft.com/office/drawing/2014/main" id="{D5EB0937-DF1C-E22D-3083-5F691CAA00E6}"/>
              </a:ext>
            </a:extLst>
          </p:cNvPr>
          <p:cNvSpPr/>
          <p:nvPr/>
        </p:nvSpPr>
        <p:spPr>
          <a:xfrm flipV="1">
            <a:off x="6283257" y="1741314"/>
            <a:ext cx="666694" cy="1688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25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Rectángulo redondeado 40">
            <a:extLst>
              <a:ext uri="{FF2B5EF4-FFF2-40B4-BE49-F238E27FC236}">
                <a16:creationId xmlns:a16="http://schemas.microsoft.com/office/drawing/2014/main" id="{1992996E-EC05-9855-93BF-0214F248828E}"/>
              </a:ext>
            </a:extLst>
          </p:cNvPr>
          <p:cNvSpPr/>
          <p:nvPr/>
        </p:nvSpPr>
        <p:spPr>
          <a:xfrm rot="10800000">
            <a:off x="2849601" y="793938"/>
            <a:ext cx="282319" cy="45719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8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aralelogramo 33">
            <a:extLst>
              <a:ext uri="{FF2B5EF4-FFF2-40B4-BE49-F238E27FC236}">
                <a16:creationId xmlns:a16="http://schemas.microsoft.com/office/drawing/2014/main" id="{9AB8472B-0192-19B7-64D7-B8C9351532F6}"/>
              </a:ext>
            </a:extLst>
          </p:cNvPr>
          <p:cNvSpPr/>
          <p:nvPr/>
        </p:nvSpPr>
        <p:spPr>
          <a:xfrm>
            <a:off x="-9187" y="0"/>
            <a:ext cx="9153187" cy="5148502"/>
          </a:xfrm>
          <a:prstGeom prst="parallelogram">
            <a:avLst>
              <a:gd name="adj" fmla="val 0"/>
            </a:avLst>
          </a:prstGeom>
          <a:gradFill>
            <a:gsLst>
              <a:gs pos="100000">
                <a:srgbClr val="FF00FF"/>
              </a:gs>
              <a:gs pos="0">
                <a:srgbClr val="4B25B6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10C086-A59E-FB72-8531-CA0792C5AB70}"/>
              </a:ext>
            </a:extLst>
          </p:cNvPr>
          <p:cNvSpPr/>
          <p:nvPr/>
        </p:nvSpPr>
        <p:spPr>
          <a:xfrm>
            <a:off x="233463" y="188769"/>
            <a:ext cx="8677073" cy="4780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rcRect l="1896" r="1896"/>
          <a:stretch/>
        </p:blipFill>
        <p:spPr>
          <a:xfrm>
            <a:off x="1770629" y="1008222"/>
            <a:ext cx="1002156" cy="1041647"/>
          </a:xfrm>
          <a:prstGeom prst="ellipse">
            <a:avLst/>
          </a:prstGeom>
        </p:spPr>
      </p:pic>
      <p:grpSp>
        <p:nvGrpSpPr>
          <p:cNvPr id="15" name="Agrupar 14"/>
          <p:cNvGrpSpPr/>
          <p:nvPr/>
        </p:nvGrpSpPr>
        <p:grpSpPr>
          <a:xfrm>
            <a:off x="1552232" y="2152981"/>
            <a:ext cx="1414425" cy="315423"/>
            <a:chOff x="844059" y="2641715"/>
            <a:chExt cx="1979783" cy="477557"/>
          </a:xfrm>
        </p:grpSpPr>
        <p:sp>
          <p:nvSpPr>
            <p:cNvPr id="9" name="Paralelogramo 8"/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Paralelogramo 9"/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Paralelogramo 10"/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Título 1"/>
          <p:cNvSpPr txBox="1">
            <a:spLocks/>
          </p:cNvSpPr>
          <p:nvPr/>
        </p:nvSpPr>
        <p:spPr>
          <a:xfrm>
            <a:off x="1862038" y="2187072"/>
            <a:ext cx="879986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Boris Savov</a:t>
            </a:r>
            <a:endParaRPr lang="es-ES" sz="11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1578117" y="2446286"/>
            <a:ext cx="1313048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Scrum Trainer/Backend</a:t>
            </a:r>
            <a:endParaRPr lang="es-ES" sz="8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934283" y="288281"/>
            <a:ext cx="7364865" cy="536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pc="-150" dirty="0">
                <a:latin typeface="Roboto" panose="02000000000000000000" pitchFamily="2" charset="0"/>
                <a:ea typeface="Roboto" panose="02000000000000000000" pitchFamily="2" charset="0"/>
                <a:cs typeface="Montserrat Semi Bold"/>
              </a:rPr>
              <a:t>Our team</a:t>
            </a:r>
            <a:endParaRPr lang="es-ES" sz="2400" spc="-150" dirty="0">
              <a:latin typeface="Roboto" panose="02000000000000000000" pitchFamily="2" charset="0"/>
              <a:ea typeface="Roboto" panose="02000000000000000000" pitchFamily="2" charset="0"/>
              <a:cs typeface="Montserrat Semi Bold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4322568" y="1008222"/>
            <a:ext cx="2549346" cy="36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11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37" name="Imagen 3">
            <a:extLst>
              <a:ext uri="{FF2B5EF4-FFF2-40B4-BE49-F238E27FC236}">
                <a16:creationId xmlns:a16="http://schemas.microsoft.com/office/drawing/2014/main" id="{B389A174-A34C-71E7-1F1C-30C54175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6" r="1896"/>
          <a:stretch/>
        </p:blipFill>
        <p:spPr>
          <a:xfrm>
            <a:off x="3388835" y="1008222"/>
            <a:ext cx="1002156" cy="1041647"/>
          </a:xfrm>
          <a:prstGeom prst="ellipse">
            <a:avLst/>
          </a:prstGeom>
        </p:spPr>
      </p:pic>
      <p:grpSp>
        <p:nvGrpSpPr>
          <p:cNvPr id="38" name="Agrupar 14">
            <a:extLst>
              <a:ext uri="{FF2B5EF4-FFF2-40B4-BE49-F238E27FC236}">
                <a16:creationId xmlns:a16="http://schemas.microsoft.com/office/drawing/2014/main" id="{25E7EC78-F019-04F6-9679-467840B7E330}"/>
              </a:ext>
            </a:extLst>
          </p:cNvPr>
          <p:cNvGrpSpPr/>
          <p:nvPr/>
        </p:nvGrpSpPr>
        <p:grpSpPr>
          <a:xfrm>
            <a:off x="3170438" y="2152981"/>
            <a:ext cx="1414425" cy="315423"/>
            <a:chOff x="844059" y="2641715"/>
            <a:chExt cx="1979783" cy="477557"/>
          </a:xfrm>
        </p:grpSpPr>
        <p:sp>
          <p:nvSpPr>
            <p:cNvPr id="39" name="Paralelogramo 8">
              <a:extLst>
                <a:ext uri="{FF2B5EF4-FFF2-40B4-BE49-F238E27FC236}">
                  <a16:creationId xmlns:a16="http://schemas.microsoft.com/office/drawing/2014/main" id="{824FC3AB-0DD0-143C-E441-33AC7BAD1339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Paralelogramo 9">
              <a:extLst>
                <a:ext uri="{FF2B5EF4-FFF2-40B4-BE49-F238E27FC236}">
                  <a16:creationId xmlns:a16="http://schemas.microsoft.com/office/drawing/2014/main" id="{51832DC9-8F54-6134-A472-0334B8148AE9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Paralelogramo 10">
              <a:extLst>
                <a:ext uri="{FF2B5EF4-FFF2-40B4-BE49-F238E27FC236}">
                  <a16:creationId xmlns:a16="http://schemas.microsoft.com/office/drawing/2014/main" id="{AD93B15C-465A-1139-419F-4F04670D8E98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Título 1">
            <a:extLst>
              <a:ext uri="{FF2B5EF4-FFF2-40B4-BE49-F238E27FC236}">
                <a16:creationId xmlns:a16="http://schemas.microsoft.com/office/drawing/2014/main" id="{6793E859-74B1-6711-746C-AC9244856C01}"/>
              </a:ext>
            </a:extLst>
          </p:cNvPr>
          <p:cNvSpPr txBox="1">
            <a:spLocks/>
          </p:cNvSpPr>
          <p:nvPr/>
        </p:nvSpPr>
        <p:spPr>
          <a:xfrm>
            <a:off x="3416643" y="2194311"/>
            <a:ext cx="1039901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Nikola Peshev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A4126664-08A1-6245-B567-7667D2508684}"/>
              </a:ext>
            </a:extLst>
          </p:cNvPr>
          <p:cNvSpPr txBox="1">
            <a:spLocks/>
          </p:cNvSpPr>
          <p:nvPr/>
        </p:nvSpPr>
        <p:spPr>
          <a:xfrm>
            <a:off x="3403611" y="2460318"/>
            <a:ext cx="879986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Scrum Trainer</a:t>
            </a:r>
            <a:endParaRPr lang="es-ES" sz="11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57" name="Imagen 3">
            <a:extLst>
              <a:ext uri="{FF2B5EF4-FFF2-40B4-BE49-F238E27FC236}">
                <a16:creationId xmlns:a16="http://schemas.microsoft.com/office/drawing/2014/main" id="{CAC42B6F-F48A-3F0D-6782-258756CC1B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6" r="1896"/>
          <a:stretch/>
        </p:blipFill>
        <p:spPr>
          <a:xfrm>
            <a:off x="4986813" y="989342"/>
            <a:ext cx="1002156" cy="1041647"/>
          </a:xfrm>
          <a:prstGeom prst="ellipse">
            <a:avLst/>
          </a:prstGeom>
        </p:spPr>
      </p:pic>
      <p:grpSp>
        <p:nvGrpSpPr>
          <p:cNvPr id="58" name="Agrupar 14">
            <a:extLst>
              <a:ext uri="{FF2B5EF4-FFF2-40B4-BE49-F238E27FC236}">
                <a16:creationId xmlns:a16="http://schemas.microsoft.com/office/drawing/2014/main" id="{63D779B2-5461-E5FB-E51E-94337649F131}"/>
              </a:ext>
            </a:extLst>
          </p:cNvPr>
          <p:cNvGrpSpPr/>
          <p:nvPr/>
        </p:nvGrpSpPr>
        <p:grpSpPr>
          <a:xfrm>
            <a:off x="4768416" y="2134101"/>
            <a:ext cx="1414425" cy="315423"/>
            <a:chOff x="844059" y="2641715"/>
            <a:chExt cx="1979783" cy="477557"/>
          </a:xfrm>
        </p:grpSpPr>
        <p:sp>
          <p:nvSpPr>
            <p:cNvPr id="59" name="Paralelogramo 8">
              <a:extLst>
                <a:ext uri="{FF2B5EF4-FFF2-40B4-BE49-F238E27FC236}">
                  <a16:creationId xmlns:a16="http://schemas.microsoft.com/office/drawing/2014/main" id="{779F6482-AE53-B35C-84EF-7EBAAE209CDE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0" name="Paralelogramo 9">
              <a:extLst>
                <a:ext uri="{FF2B5EF4-FFF2-40B4-BE49-F238E27FC236}">
                  <a16:creationId xmlns:a16="http://schemas.microsoft.com/office/drawing/2014/main" id="{AD954E4B-28E1-1836-1544-A0DA5368E92C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Paralelogramo 10">
              <a:extLst>
                <a:ext uri="{FF2B5EF4-FFF2-40B4-BE49-F238E27FC236}">
                  <a16:creationId xmlns:a16="http://schemas.microsoft.com/office/drawing/2014/main" id="{A2C005B6-DA11-5359-53CE-E348871C48E3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D1315226-0172-7064-3E6A-587CE48ACA13}"/>
              </a:ext>
            </a:extLst>
          </p:cNvPr>
          <p:cNvSpPr txBox="1">
            <a:spLocks/>
          </p:cNvSpPr>
          <p:nvPr/>
        </p:nvSpPr>
        <p:spPr>
          <a:xfrm>
            <a:off x="5022183" y="2168192"/>
            <a:ext cx="928652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Valeri Ivanov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AD3FCB7B-1237-E28A-616A-370D75576286}"/>
              </a:ext>
            </a:extLst>
          </p:cNvPr>
          <p:cNvSpPr txBox="1">
            <a:spLocks/>
          </p:cNvSpPr>
          <p:nvPr/>
        </p:nvSpPr>
        <p:spPr>
          <a:xfrm>
            <a:off x="4862871" y="2454741"/>
            <a:ext cx="1181252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Frontend Developer</a:t>
            </a:r>
            <a:endParaRPr lang="es-ES" sz="11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64" name="Imagen 3">
            <a:extLst>
              <a:ext uri="{FF2B5EF4-FFF2-40B4-BE49-F238E27FC236}">
                <a16:creationId xmlns:a16="http://schemas.microsoft.com/office/drawing/2014/main" id="{87606C2B-7E68-D99F-2B31-94E3AE697A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96" r="1896"/>
          <a:stretch/>
        </p:blipFill>
        <p:spPr>
          <a:xfrm>
            <a:off x="6563393" y="989342"/>
            <a:ext cx="1002156" cy="1041647"/>
          </a:xfrm>
          <a:prstGeom prst="ellipse">
            <a:avLst/>
          </a:prstGeom>
        </p:spPr>
      </p:pic>
      <p:grpSp>
        <p:nvGrpSpPr>
          <p:cNvPr id="65" name="Agrupar 14">
            <a:extLst>
              <a:ext uri="{FF2B5EF4-FFF2-40B4-BE49-F238E27FC236}">
                <a16:creationId xmlns:a16="http://schemas.microsoft.com/office/drawing/2014/main" id="{25AF6AF4-65FC-73C6-4E6C-7262684FA715}"/>
              </a:ext>
            </a:extLst>
          </p:cNvPr>
          <p:cNvGrpSpPr/>
          <p:nvPr/>
        </p:nvGrpSpPr>
        <p:grpSpPr>
          <a:xfrm>
            <a:off x="6344996" y="2134101"/>
            <a:ext cx="1414425" cy="315423"/>
            <a:chOff x="844059" y="2641715"/>
            <a:chExt cx="1979783" cy="477557"/>
          </a:xfrm>
        </p:grpSpPr>
        <p:sp>
          <p:nvSpPr>
            <p:cNvPr id="66" name="Paralelogramo 8">
              <a:extLst>
                <a:ext uri="{FF2B5EF4-FFF2-40B4-BE49-F238E27FC236}">
                  <a16:creationId xmlns:a16="http://schemas.microsoft.com/office/drawing/2014/main" id="{DCE38B0C-9C7B-C919-5A55-1BEDB78DEB21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7" name="Paralelogramo 9">
              <a:extLst>
                <a:ext uri="{FF2B5EF4-FFF2-40B4-BE49-F238E27FC236}">
                  <a16:creationId xmlns:a16="http://schemas.microsoft.com/office/drawing/2014/main" id="{857E37D9-233E-520E-8756-45E2B69DD574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8" name="Paralelogramo 10">
              <a:extLst>
                <a:ext uri="{FF2B5EF4-FFF2-40B4-BE49-F238E27FC236}">
                  <a16:creationId xmlns:a16="http://schemas.microsoft.com/office/drawing/2014/main" id="{579253A1-586A-BE15-3937-4FF234AD5317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9" name="Título 1">
            <a:extLst>
              <a:ext uri="{FF2B5EF4-FFF2-40B4-BE49-F238E27FC236}">
                <a16:creationId xmlns:a16="http://schemas.microsoft.com/office/drawing/2014/main" id="{A7385174-3B8E-4F6A-B3F6-EAAE2ACBD6A2}"/>
              </a:ext>
            </a:extLst>
          </p:cNvPr>
          <p:cNvSpPr txBox="1">
            <a:spLocks/>
          </p:cNvSpPr>
          <p:nvPr/>
        </p:nvSpPr>
        <p:spPr>
          <a:xfrm>
            <a:off x="6557819" y="2168192"/>
            <a:ext cx="1070237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Stefan Hristov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70" name="Título 1">
            <a:extLst>
              <a:ext uri="{FF2B5EF4-FFF2-40B4-BE49-F238E27FC236}">
                <a16:creationId xmlns:a16="http://schemas.microsoft.com/office/drawing/2014/main" id="{D3C57865-82BC-9136-C535-EC38B7FAB1F9}"/>
              </a:ext>
            </a:extLst>
          </p:cNvPr>
          <p:cNvSpPr txBox="1">
            <a:spLocks/>
          </p:cNvSpPr>
          <p:nvPr/>
        </p:nvSpPr>
        <p:spPr>
          <a:xfrm>
            <a:off x="6508573" y="2460318"/>
            <a:ext cx="1116534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Backend Developer</a:t>
            </a:r>
            <a:endParaRPr lang="es-ES" sz="11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71" name="Imagen 3">
            <a:extLst>
              <a:ext uri="{FF2B5EF4-FFF2-40B4-BE49-F238E27FC236}">
                <a16:creationId xmlns:a16="http://schemas.microsoft.com/office/drawing/2014/main" id="{9AA875A2-C8A8-0B6E-7263-FBB01D8140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96" r="1896"/>
          <a:stretch/>
        </p:blipFill>
        <p:spPr>
          <a:xfrm>
            <a:off x="1705911" y="2858814"/>
            <a:ext cx="1002156" cy="1041647"/>
          </a:xfrm>
          <a:prstGeom prst="ellipse">
            <a:avLst/>
          </a:prstGeom>
        </p:spPr>
      </p:pic>
      <p:grpSp>
        <p:nvGrpSpPr>
          <p:cNvPr id="72" name="Agrupar 14">
            <a:extLst>
              <a:ext uri="{FF2B5EF4-FFF2-40B4-BE49-F238E27FC236}">
                <a16:creationId xmlns:a16="http://schemas.microsoft.com/office/drawing/2014/main" id="{ACA7B865-428F-C5C1-7020-47126D0AC701}"/>
              </a:ext>
            </a:extLst>
          </p:cNvPr>
          <p:cNvGrpSpPr/>
          <p:nvPr/>
        </p:nvGrpSpPr>
        <p:grpSpPr>
          <a:xfrm>
            <a:off x="1487514" y="4003573"/>
            <a:ext cx="1414425" cy="315423"/>
            <a:chOff x="844059" y="2641715"/>
            <a:chExt cx="1979783" cy="477557"/>
          </a:xfrm>
        </p:grpSpPr>
        <p:sp>
          <p:nvSpPr>
            <p:cNvPr id="73" name="Paralelogramo 8">
              <a:extLst>
                <a:ext uri="{FF2B5EF4-FFF2-40B4-BE49-F238E27FC236}">
                  <a16:creationId xmlns:a16="http://schemas.microsoft.com/office/drawing/2014/main" id="{488CE1AD-EA5B-A6C8-6650-38826E25DB22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4" name="Paralelogramo 9">
              <a:extLst>
                <a:ext uri="{FF2B5EF4-FFF2-40B4-BE49-F238E27FC236}">
                  <a16:creationId xmlns:a16="http://schemas.microsoft.com/office/drawing/2014/main" id="{B2F89825-7390-080C-6E94-E07610909897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75" name="Paralelogramo 10">
              <a:extLst>
                <a:ext uri="{FF2B5EF4-FFF2-40B4-BE49-F238E27FC236}">
                  <a16:creationId xmlns:a16="http://schemas.microsoft.com/office/drawing/2014/main" id="{1FCB931A-ECDD-40C8-2086-688E2B445A39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76" name="Título 1">
            <a:extLst>
              <a:ext uri="{FF2B5EF4-FFF2-40B4-BE49-F238E27FC236}">
                <a16:creationId xmlns:a16="http://schemas.microsoft.com/office/drawing/2014/main" id="{7A94B291-C040-C56F-4EF8-592DDA4740CF}"/>
              </a:ext>
            </a:extLst>
          </p:cNvPr>
          <p:cNvSpPr txBox="1">
            <a:spLocks/>
          </p:cNvSpPr>
          <p:nvPr/>
        </p:nvSpPr>
        <p:spPr>
          <a:xfrm>
            <a:off x="1644637" y="4037664"/>
            <a:ext cx="1132434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Maxim Marinov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77" name="Título 1">
            <a:extLst>
              <a:ext uri="{FF2B5EF4-FFF2-40B4-BE49-F238E27FC236}">
                <a16:creationId xmlns:a16="http://schemas.microsoft.com/office/drawing/2014/main" id="{63B174B6-FEAA-17B5-2364-3F58DB00DCDB}"/>
              </a:ext>
            </a:extLst>
          </p:cNvPr>
          <p:cNvSpPr txBox="1">
            <a:spLocks/>
          </p:cNvSpPr>
          <p:nvPr/>
        </p:nvSpPr>
        <p:spPr>
          <a:xfrm>
            <a:off x="1558159" y="4326753"/>
            <a:ext cx="1245971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Frontend Developer</a:t>
            </a:r>
          </a:p>
        </p:txBody>
      </p:sp>
      <p:sp>
        <p:nvSpPr>
          <p:cNvPr id="78" name="Título 1">
            <a:extLst>
              <a:ext uri="{FF2B5EF4-FFF2-40B4-BE49-F238E27FC236}">
                <a16:creationId xmlns:a16="http://schemas.microsoft.com/office/drawing/2014/main" id="{829C9802-739B-8EAE-4CE6-C25973EA0D5F}"/>
              </a:ext>
            </a:extLst>
          </p:cNvPr>
          <p:cNvSpPr txBox="1">
            <a:spLocks/>
          </p:cNvSpPr>
          <p:nvPr/>
        </p:nvSpPr>
        <p:spPr>
          <a:xfrm>
            <a:off x="4257850" y="2858814"/>
            <a:ext cx="2549346" cy="369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11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79" name="Imagen 3">
            <a:extLst>
              <a:ext uri="{FF2B5EF4-FFF2-40B4-BE49-F238E27FC236}">
                <a16:creationId xmlns:a16="http://schemas.microsoft.com/office/drawing/2014/main" id="{23094C18-F20F-689A-4168-189E7AF894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96" r="1896"/>
          <a:stretch/>
        </p:blipFill>
        <p:spPr>
          <a:xfrm>
            <a:off x="3324117" y="2858814"/>
            <a:ext cx="1002156" cy="1041647"/>
          </a:xfrm>
          <a:prstGeom prst="ellipse">
            <a:avLst/>
          </a:prstGeom>
        </p:spPr>
      </p:pic>
      <p:grpSp>
        <p:nvGrpSpPr>
          <p:cNvPr id="80" name="Agrupar 14">
            <a:extLst>
              <a:ext uri="{FF2B5EF4-FFF2-40B4-BE49-F238E27FC236}">
                <a16:creationId xmlns:a16="http://schemas.microsoft.com/office/drawing/2014/main" id="{C71AB19A-7133-F7AD-137F-A8B3C2E6FB69}"/>
              </a:ext>
            </a:extLst>
          </p:cNvPr>
          <p:cNvGrpSpPr/>
          <p:nvPr/>
        </p:nvGrpSpPr>
        <p:grpSpPr>
          <a:xfrm>
            <a:off x="3105720" y="4003573"/>
            <a:ext cx="1414425" cy="315423"/>
            <a:chOff x="844059" y="2641715"/>
            <a:chExt cx="1979783" cy="477557"/>
          </a:xfrm>
        </p:grpSpPr>
        <p:sp>
          <p:nvSpPr>
            <p:cNvPr id="81" name="Paralelogramo 8">
              <a:extLst>
                <a:ext uri="{FF2B5EF4-FFF2-40B4-BE49-F238E27FC236}">
                  <a16:creationId xmlns:a16="http://schemas.microsoft.com/office/drawing/2014/main" id="{2FB9924C-A28E-2B76-3002-EC62074E8256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Paralelogramo 9">
              <a:extLst>
                <a:ext uri="{FF2B5EF4-FFF2-40B4-BE49-F238E27FC236}">
                  <a16:creationId xmlns:a16="http://schemas.microsoft.com/office/drawing/2014/main" id="{7B60DE37-3FAE-7108-64C6-60D5241A1F37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Paralelogramo 10">
              <a:extLst>
                <a:ext uri="{FF2B5EF4-FFF2-40B4-BE49-F238E27FC236}">
                  <a16:creationId xmlns:a16="http://schemas.microsoft.com/office/drawing/2014/main" id="{C63152E1-4375-1D65-C76F-1FD624086D20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4" name="Título 1">
            <a:extLst>
              <a:ext uri="{FF2B5EF4-FFF2-40B4-BE49-F238E27FC236}">
                <a16:creationId xmlns:a16="http://schemas.microsoft.com/office/drawing/2014/main" id="{491E1B06-4B7E-9B35-E285-5AF9E38152DD}"/>
              </a:ext>
            </a:extLst>
          </p:cNvPr>
          <p:cNvSpPr txBox="1">
            <a:spLocks/>
          </p:cNvSpPr>
          <p:nvPr/>
        </p:nvSpPr>
        <p:spPr>
          <a:xfrm>
            <a:off x="3256721" y="4037664"/>
            <a:ext cx="1288172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Dimitur Byandov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27E29944-8327-1BB9-DB2D-86DEA6E80B20}"/>
              </a:ext>
            </a:extLst>
          </p:cNvPr>
          <p:cNvSpPr txBox="1">
            <a:spLocks/>
          </p:cNvSpPr>
          <p:nvPr/>
        </p:nvSpPr>
        <p:spPr>
          <a:xfrm>
            <a:off x="3338893" y="4338540"/>
            <a:ext cx="879986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Designer</a:t>
            </a:r>
            <a:endParaRPr lang="es-ES" sz="8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86" name="Imagen 3">
            <a:extLst>
              <a:ext uri="{FF2B5EF4-FFF2-40B4-BE49-F238E27FC236}">
                <a16:creationId xmlns:a16="http://schemas.microsoft.com/office/drawing/2014/main" id="{12DA8EEE-7F91-FA51-4521-F039BB14555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96" r="1896"/>
          <a:stretch/>
        </p:blipFill>
        <p:spPr>
          <a:xfrm>
            <a:off x="4922095" y="2839934"/>
            <a:ext cx="1002156" cy="1041647"/>
          </a:xfrm>
          <a:prstGeom prst="ellipse">
            <a:avLst/>
          </a:prstGeom>
        </p:spPr>
      </p:pic>
      <p:grpSp>
        <p:nvGrpSpPr>
          <p:cNvPr id="87" name="Agrupar 14">
            <a:extLst>
              <a:ext uri="{FF2B5EF4-FFF2-40B4-BE49-F238E27FC236}">
                <a16:creationId xmlns:a16="http://schemas.microsoft.com/office/drawing/2014/main" id="{1D2D98AC-CA1B-70BA-BA24-0CDF8FCF2842}"/>
              </a:ext>
            </a:extLst>
          </p:cNvPr>
          <p:cNvGrpSpPr/>
          <p:nvPr/>
        </p:nvGrpSpPr>
        <p:grpSpPr>
          <a:xfrm>
            <a:off x="4703698" y="3984693"/>
            <a:ext cx="1414425" cy="315423"/>
            <a:chOff x="844059" y="2641715"/>
            <a:chExt cx="1979783" cy="477557"/>
          </a:xfrm>
        </p:grpSpPr>
        <p:sp>
          <p:nvSpPr>
            <p:cNvPr id="88" name="Paralelogramo 8">
              <a:extLst>
                <a:ext uri="{FF2B5EF4-FFF2-40B4-BE49-F238E27FC236}">
                  <a16:creationId xmlns:a16="http://schemas.microsoft.com/office/drawing/2014/main" id="{374EFF00-E904-6337-8155-5396878B52B0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9" name="Paralelogramo 9">
              <a:extLst>
                <a:ext uri="{FF2B5EF4-FFF2-40B4-BE49-F238E27FC236}">
                  <a16:creationId xmlns:a16="http://schemas.microsoft.com/office/drawing/2014/main" id="{40C00341-4B47-9416-96AF-3A0AF71105AA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0" name="Paralelogramo 10">
              <a:extLst>
                <a:ext uri="{FF2B5EF4-FFF2-40B4-BE49-F238E27FC236}">
                  <a16:creationId xmlns:a16="http://schemas.microsoft.com/office/drawing/2014/main" id="{0015BB7A-2DC7-CB66-C569-677F2CEF6A02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1" name="Título 1">
            <a:extLst>
              <a:ext uri="{FF2B5EF4-FFF2-40B4-BE49-F238E27FC236}">
                <a16:creationId xmlns:a16="http://schemas.microsoft.com/office/drawing/2014/main" id="{9C6B82B4-20C1-CB9A-BB53-CBA41D0C36F8}"/>
              </a:ext>
            </a:extLst>
          </p:cNvPr>
          <p:cNvSpPr txBox="1">
            <a:spLocks/>
          </p:cNvSpPr>
          <p:nvPr/>
        </p:nvSpPr>
        <p:spPr>
          <a:xfrm>
            <a:off x="4964574" y="4018784"/>
            <a:ext cx="1049706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Vicho Vichev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92" name="Título 1">
            <a:extLst>
              <a:ext uri="{FF2B5EF4-FFF2-40B4-BE49-F238E27FC236}">
                <a16:creationId xmlns:a16="http://schemas.microsoft.com/office/drawing/2014/main" id="{6B2E8CA2-F608-DB65-9370-CC9477CB1592}"/>
              </a:ext>
            </a:extLst>
          </p:cNvPr>
          <p:cNvSpPr txBox="1">
            <a:spLocks/>
          </p:cNvSpPr>
          <p:nvPr/>
        </p:nvSpPr>
        <p:spPr>
          <a:xfrm>
            <a:off x="4837537" y="4326753"/>
            <a:ext cx="1181253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QA Engineer/Docs</a:t>
            </a:r>
            <a:endParaRPr lang="es-ES" sz="8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pic>
        <p:nvPicPr>
          <p:cNvPr id="93" name="Imagen 3">
            <a:extLst>
              <a:ext uri="{FF2B5EF4-FFF2-40B4-BE49-F238E27FC236}">
                <a16:creationId xmlns:a16="http://schemas.microsoft.com/office/drawing/2014/main" id="{8DE6279F-29C0-F6A8-3AA3-3CEC3C41B2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832" b="9832"/>
          <a:stretch/>
        </p:blipFill>
        <p:spPr>
          <a:xfrm>
            <a:off x="6469595" y="2858814"/>
            <a:ext cx="1002156" cy="1041647"/>
          </a:xfrm>
          <a:prstGeom prst="ellipse">
            <a:avLst/>
          </a:prstGeom>
        </p:spPr>
      </p:pic>
      <p:grpSp>
        <p:nvGrpSpPr>
          <p:cNvPr id="94" name="Agrupar 14">
            <a:extLst>
              <a:ext uri="{FF2B5EF4-FFF2-40B4-BE49-F238E27FC236}">
                <a16:creationId xmlns:a16="http://schemas.microsoft.com/office/drawing/2014/main" id="{6EDB4ECE-15DF-188F-7AFD-87EF7A149D5A}"/>
              </a:ext>
            </a:extLst>
          </p:cNvPr>
          <p:cNvGrpSpPr/>
          <p:nvPr/>
        </p:nvGrpSpPr>
        <p:grpSpPr>
          <a:xfrm>
            <a:off x="6280278" y="3984693"/>
            <a:ext cx="1414425" cy="315423"/>
            <a:chOff x="844059" y="2641715"/>
            <a:chExt cx="1979783" cy="477557"/>
          </a:xfrm>
        </p:grpSpPr>
        <p:sp>
          <p:nvSpPr>
            <p:cNvPr id="95" name="Paralelogramo 8">
              <a:extLst>
                <a:ext uri="{FF2B5EF4-FFF2-40B4-BE49-F238E27FC236}">
                  <a16:creationId xmlns:a16="http://schemas.microsoft.com/office/drawing/2014/main" id="{D8F5A35F-BBE8-3806-1505-264310D3C65C}"/>
                </a:ext>
              </a:extLst>
            </p:cNvPr>
            <p:cNvSpPr/>
            <p:nvPr/>
          </p:nvSpPr>
          <p:spPr>
            <a:xfrm>
              <a:off x="1031394" y="2693329"/>
              <a:ext cx="1608667" cy="369455"/>
            </a:xfrm>
            <a:prstGeom prst="parallelogram">
              <a:avLst/>
            </a:prstGeom>
            <a:gradFill>
              <a:gsLst>
                <a:gs pos="100000">
                  <a:srgbClr val="FF00FF"/>
                </a:gs>
                <a:gs pos="0">
                  <a:srgbClr val="4B25B6"/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6" name="Paralelogramo 9">
              <a:extLst>
                <a:ext uri="{FF2B5EF4-FFF2-40B4-BE49-F238E27FC236}">
                  <a16:creationId xmlns:a16="http://schemas.microsoft.com/office/drawing/2014/main" id="{45436494-CB89-4760-F53D-61D2FED2A32C}"/>
                </a:ext>
              </a:extLst>
            </p:cNvPr>
            <p:cNvSpPr/>
            <p:nvPr/>
          </p:nvSpPr>
          <p:spPr>
            <a:xfrm>
              <a:off x="2577539" y="2641715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7" name="Paralelogramo 10">
              <a:extLst>
                <a:ext uri="{FF2B5EF4-FFF2-40B4-BE49-F238E27FC236}">
                  <a16:creationId xmlns:a16="http://schemas.microsoft.com/office/drawing/2014/main" id="{B663043C-41CC-730C-FA58-EC5945521B7A}"/>
                </a:ext>
              </a:extLst>
            </p:cNvPr>
            <p:cNvSpPr/>
            <p:nvPr/>
          </p:nvSpPr>
          <p:spPr>
            <a:xfrm>
              <a:off x="844059" y="2749817"/>
              <a:ext cx="246303" cy="369455"/>
            </a:xfrm>
            <a:prstGeom prst="parallelogram">
              <a:avLst>
                <a:gd name="adj" fmla="val 36588"/>
              </a:avLst>
            </a:prstGeom>
            <a:solidFill>
              <a:srgbClr val="4B2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98" name="Título 1">
            <a:extLst>
              <a:ext uri="{FF2B5EF4-FFF2-40B4-BE49-F238E27FC236}">
                <a16:creationId xmlns:a16="http://schemas.microsoft.com/office/drawing/2014/main" id="{DB9EFD8E-4D36-D055-63BF-DDFDA949F318}"/>
              </a:ext>
            </a:extLst>
          </p:cNvPr>
          <p:cNvSpPr txBox="1">
            <a:spLocks/>
          </p:cNvSpPr>
          <p:nvPr/>
        </p:nvSpPr>
        <p:spPr>
          <a:xfrm>
            <a:off x="6554421" y="4018784"/>
            <a:ext cx="1012416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Maria Koleva</a:t>
            </a:r>
            <a:endParaRPr lang="es-ES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  <p:sp>
        <p:nvSpPr>
          <p:cNvPr id="99" name="Título 1">
            <a:extLst>
              <a:ext uri="{FF2B5EF4-FFF2-40B4-BE49-F238E27FC236}">
                <a16:creationId xmlns:a16="http://schemas.microsoft.com/office/drawing/2014/main" id="{391A720B-C7E2-9D4C-0B7E-F23F2500787C}"/>
              </a:ext>
            </a:extLst>
          </p:cNvPr>
          <p:cNvSpPr txBox="1">
            <a:spLocks/>
          </p:cNvSpPr>
          <p:nvPr/>
        </p:nvSpPr>
        <p:spPr>
          <a:xfrm>
            <a:off x="6513450" y="4319660"/>
            <a:ext cx="1070003" cy="2440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rgbClr val="660066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rPr>
              <a:t>QA Engineer/Docs</a:t>
            </a:r>
            <a:endParaRPr lang="es-ES" sz="800" dirty="0">
              <a:solidFill>
                <a:srgbClr val="660066"/>
              </a:solidFill>
              <a:latin typeface="Roboto" panose="02000000000000000000" pitchFamily="2" charset="0"/>
              <a:ea typeface="Roboto" panose="02000000000000000000" pitchFamily="2" charset="0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97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elogramo 33">
            <a:extLst>
              <a:ext uri="{FF2B5EF4-FFF2-40B4-BE49-F238E27FC236}">
                <a16:creationId xmlns:a16="http://schemas.microsoft.com/office/drawing/2014/main" id="{BFBB6C38-BBC6-D467-9AEF-C9CD09535EB4}"/>
              </a:ext>
            </a:extLst>
          </p:cNvPr>
          <p:cNvSpPr/>
          <p:nvPr/>
        </p:nvSpPr>
        <p:spPr>
          <a:xfrm>
            <a:off x="-9187" y="0"/>
            <a:ext cx="9153187" cy="5148502"/>
          </a:xfrm>
          <a:prstGeom prst="parallelogram">
            <a:avLst>
              <a:gd name="adj" fmla="val 0"/>
            </a:avLst>
          </a:prstGeom>
          <a:gradFill>
            <a:gsLst>
              <a:gs pos="100000">
                <a:srgbClr val="FF00FF"/>
              </a:gs>
              <a:gs pos="0">
                <a:srgbClr val="4B25B6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BAA36B-530E-E962-7491-21401E2CAB37}"/>
              </a:ext>
            </a:extLst>
          </p:cNvPr>
          <p:cNvSpPr/>
          <p:nvPr/>
        </p:nvSpPr>
        <p:spPr>
          <a:xfrm>
            <a:off x="233463" y="188769"/>
            <a:ext cx="8677073" cy="4780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453656" y="186655"/>
            <a:ext cx="7250905" cy="4357105"/>
            <a:chOff x="-363036" y="-1130249"/>
            <a:chExt cx="9648422" cy="6635684"/>
          </a:xfrm>
        </p:grpSpPr>
        <p:sp>
          <p:nvSpPr>
            <p:cNvPr id="7" name="Título 1"/>
            <p:cNvSpPr txBox="1">
              <a:spLocks/>
            </p:cNvSpPr>
            <p:nvPr/>
          </p:nvSpPr>
          <p:spPr>
            <a:xfrm>
              <a:off x="-269586" y="3433191"/>
              <a:ext cx="2500585" cy="76543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endParaRPr lang="en-US" sz="1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8" name="Título 1"/>
            <p:cNvSpPr txBox="1">
              <a:spLocks/>
            </p:cNvSpPr>
            <p:nvPr/>
          </p:nvSpPr>
          <p:spPr>
            <a:xfrm>
              <a:off x="3643335" y="-1130249"/>
              <a:ext cx="3280952" cy="10753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Our</a:t>
              </a:r>
              <a:r>
                <a:rPr lang="en-US" sz="2800" dirty="0"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 </a:t>
              </a: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idea</a:t>
              </a:r>
              <a:endParaRPr lang="es-ES" sz="1200" dirty="0"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9" name="Título 1"/>
            <p:cNvSpPr txBox="1">
              <a:spLocks/>
            </p:cNvSpPr>
            <p:nvPr/>
          </p:nvSpPr>
          <p:spPr>
            <a:xfrm>
              <a:off x="-363036" y="4198628"/>
              <a:ext cx="2802502" cy="13068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s-ES" sz="9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0" name="Título 1"/>
            <p:cNvSpPr txBox="1">
              <a:spLocks/>
            </p:cNvSpPr>
            <p:nvPr/>
          </p:nvSpPr>
          <p:spPr>
            <a:xfrm>
              <a:off x="3192820" y="588651"/>
              <a:ext cx="2674271" cy="10753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n-US" sz="28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1" name="Título 1"/>
            <p:cNvSpPr txBox="1">
              <a:spLocks/>
            </p:cNvSpPr>
            <p:nvPr/>
          </p:nvSpPr>
          <p:spPr>
            <a:xfrm>
              <a:off x="5709976" y="3437784"/>
              <a:ext cx="3498481" cy="72918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endParaRPr lang="es-ES" sz="1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12" name="Título 1"/>
            <p:cNvSpPr txBox="1">
              <a:spLocks/>
            </p:cNvSpPr>
            <p:nvPr/>
          </p:nvSpPr>
          <p:spPr>
            <a:xfrm>
              <a:off x="5677255" y="4198628"/>
              <a:ext cx="3608131" cy="99789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s-ES" sz="9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4" name="Título 1"/>
            <p:cNvSpPr txBox="1">
              <a:spLocks/>
            </p:cNvSpPr>
            <p:nvPr/>
          </p:nvSpPr>
          <p:spPr>
            <a:xfrm>
              <a:off x="1492349" y="2821328"/>
              <a:ext cx="1123765" cy="78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s-E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18" name="Título 1"/>
            <p:cNvSpPr txBox="1">
              <a:spLocks/>
            </p:cNvSpPr>
            <p:nvPr/>
          </p:nvSpPr>
          <p:spPr>
            <a:xfrm>
              <a:off x="7851683" y="2905147"/>
              <a:ext cx="1433703" cy="6913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 </a:t>
              </a:r>
              <a:endParaRPr lang="es-E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27" name="Título 1"/>
            <p:cNvSpPr txBox="1">
              <a:spLocks/>
            </p:cNvSpPr>
            <p:nvPr/>
          </p:nvSpPr>
          <p:spPr>
            <a:xfrm>
              <a:off x="4819981" y="1410495"/>
              <a:ext cx="1375138" cy="7654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s-E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7E0511-E654-4FE0-38AB-1B815164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5" y="773071"/>
            <a:ext cx="4617216" cy="259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FFD729-C1F7-EAF0-DDF5-1D0C19F4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73" y="2210199"/>
            <a:ext cx="4454137" cy="250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5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aralelogramo 33">
            <a:extLst>
              <a:ext uri="{FF2B5EF4-FFF2-40B4-BE49-F238E27FC236}">
                <a16:creationId xmlns:a16="http://schemas.microsoft.com/office/drawing/2014/main" id="{978F45E8-47A3-326B-36B1-43009848662E}"/>
              </a:ext>
            </a:extLst>
          </p:cNvPr>
          <p:cNvSpPr/>
          <p:nvPr/>
        </p:nvSpPr>
        <p:spPr>
          <a:xfrm>
            <a:off x="-9187" y="0"/>
            <a:ext cx="9153187" cy="5148502"/>
          </a:xfrm>
          <a:prstGeom prst="parallelogram">
            <a:avLst>
              <a:gd name="adj" fmla="val 0"/>
            </a:avLst>
          </a:prstGeom>
          <a:gradFill>
            <a:gsLst>
              <a:gs pos="100000">
                <a:srgbClr val="FF00FF"/>
              </a:gs>
              <a:gs pos="0">
                <a:srgbClr val="4B25B6"/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s-E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A1DC4BA-30B0-ED4C-27BE-4D925B210DCE}"/>
              </a:ext>
            </a:extLst>
          </p:cNvPr>
          <p:cNvSpPr/>
          <p:nvPr/>
        </p:nvSpPr>
        <p:spPr>
          <a:xfrm>
            <a:off x="222675" y="181261"/>
            <a:ext cx="8677073" cy="4780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Elipse 25">
            <a:extLst>
              <a:ext uri="{FF2B5EF4-FFF2-40B4-BE49-F238E27FC236}">
                <a16:creationId xmlns:a16="http://schemas.microsoft.com/office/drawing/2014/main" id="{AC9FADFE-744F-E06D-C847-FA22A46CF7F0}"/>
              </a:ext>
            </a:extLst>
          </p:cNvPr>
          <p:cNvSpPr/>
          <p:nvPr/>
        </p:nvSpPr>
        <p:spPr>
          <a:xfrm>
            <a:off x="4990989" y="802576"/>
            <a:ext cx="1890859" cy="1842919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453656" y="280926"/>
            <a:ext cx="7250905" cy="4262834"/>
            <a:chOff x="-363036" y="-986679"/>
            <a:chExt cx="9648422" cy="6492114"/>
          </a:xfrm>
        </p:grpSpPr>
        <p:sp>
          <p:nvSpPr>
            <p:cNvPr id="7" name="Título 1"/>
            <p:cNvSpPr txBox="1">
              <a:spLocks/>
            </p:cNvSpPr>
            <p:nvPr/>
          </p:nvSpPr>
          <p:spPr>
            <a:xfrm>
              <a:off x="-269586" y="3433191"/>
              <a:ext cx="2500585" cy="76543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endParaRPr lang="en-US" sz="1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8" name="Título 1"/>
            <p:cNvSpPr txBox="1">
              <a:spLocks/>
            </p:cNvSpPr>
            <p:nvPr/>
          </p:nvSpPr>
          <p:spPr>
            <a:xfrm>
              <a:off x="1926685" y="-986679"/>
              <a:ext cx="6868895" cy="107538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sz="2400" dirty="0"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Stages of development</a:t>
              </a:r>
              <a:endParaRPr lang="es-ES" sz="1200" dirty="0"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9" name="Título 1"/>
            <p:cNvSpPr txBox="1">
              <a:spLocks/>
            </p:cNvSpPr>
            <p:nvPr/>
          </p:nvSpPr>
          <p:spPr>
            <a:xfrm>
              <a:off x="-363036" y="4198628"/>
              <a:ext cx="2802502" cy="130680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s-ES" sz="9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0" name="Título 1"/>
            <p:cNvSpPr txBox="1">
              <a:spLocks/>
            </p:cNvSpPr>
            <p:nvPr/>
          </p:nvSpPr>
          <p:spPr>
            <a:xfrm>
              <a:off x="3192820" y="588651"/>
              <a:ext cx="2674271" cy="10753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n-US" sz="28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1" name="Título 1"/>
            <p:cNvSpPr txBox="1">
              <a:spLocks/>
            </p:cNvSpPr>
            <p:nvPr/>
          </p:nvSpPr>
          <p:spPr>
            <a:xfrm>
              <a:off x="5709976" y="3437784"/>
              <a:ext cx="3498481" cy="72918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10000"/>
                </a:lnSpc>
              </a:pPr>
              <a:endParaRPr lang="es-ES" sz="16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12" name="Título 1"/>
            <p:cNvSpPr txBox="1">
              <a:spLocks/>
            </p:cNvSpPr>
            <p:nvPr/>
          </p:nvSpPr>
          <p:spPr>
            <a:xfrm>
              <a:off x="5677255" y="4198628"/>
              <a:ext cx="3608131" cy="99789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</a:pPr>
              <a:endParaRPr lang="es-ES" sz="900" kern="800" spc="-5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 Light"/>
              </a:endParaRPr>
            </a:p>
          </p:txBody>
        </p:sp>
        <p:sp>
          <p:nvSpPr>
            <p:cNvPr id="14" name="Título 1"/>
            <p:cNvSpPr txBox="1">
              <a:spLocks/>
            </p:cNvSpPr>
            <p:nvPr/>
          </p:nvSpPr>
          <p:spPr>
            <a:xfrm>
              <a:off x="1492349" y="2821328"/>
              <a:ext cx="1123765" cy="7869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s-E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18" name="Título 1"/>
            <p:cNvSpPr txBox="1">
              <a:spLocks/>
            </p:cNvSpPr>
            <p:nvPr/>
          </p:nvSpPr>
          <p:spPr>
            <a:xfrm>
              <a:off x="7851683" y="2905147"/>
              <a:ext cx="1433703" cy="69136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Montserrat"/>
                </a:rPr>
                <a:t> </a:t>
              </a:r>
              <a:endParaRPr lang="es-E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  <p:sp>
          <p:nvSpPr>
            <p:cNvPr id="27" name="Título 1"/>
            <p:cNvSpPr txBox="1">
              <a:spLocks/>
            </p:cNvSpPr>
            <p:nvPr/>
          </p:nvSpPr>
          <p:spPr>
            <a:xfrm>
              <a:off x="4819981" y="1410495"/>
              <a:ext cx="1375138" cy="7654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s-E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/>
              </a:endParaRPr>
            </a:p>
          </p:txBody>
        </p:sp>
      </p:grpSp>
      <p:sp>
        <p:nvSpPr>
          <p:cNvPr id="42" name="Elipse 25">
            <a:extLst>
              <a:ext uri="{FF2B5EF4-FFF2-40B4-BE49-F238E27FC236}">
                <a16:creationId xmlns:a16="http://schemas.microsoft.com/office/drawing/2014/main" id="{CB800971-D9C2-486E-8325-DBFB48D453FA}"/>
              </a:ext>
            </a:extLst>
          </p:cNvPr>
          <p:cNvSpPr/>
          <p:nvPr/>
        </p:nvSpPr>
        <p:spPr>
          <a:xfrm>
            <a:off x="2670353" y="1358770"/>
            <a:ext cx="1890859" cy="1842919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Elipse 25">
            <a:extLst>
              <a:ext uri="{FF2B5EF4-FFF2-40B4-BE49-F238E27FC236}">
                <a16:creationId xmlns:a16="http://schemas.microsoft.com/office/drawing/2014/main" id="{822AE7E5-4404-0EC3-3C7E-354DF5BCF501}"/>
              </a:ext>
            </a:extLst>
          </p:cNvPr>
          <p:cNvSpPr/>
          <p:nvPr/>
        </p:nvSpPr>
        <p:spPr>
          <a:xfrm>
            <a:off x="4085063" y="1950135"/>
            <a:ext cx="2629150" cy="2503108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Google Shape;807;p23">
            <a:extLst>
              <a:ext uri="{FF2B5EF4-FFF2-40B4-BE49-F238E27FC236}">
                <a16:creationId xmlns:a16="http://schemas.microsoft.com/office/drawing/2014/main" id="{B3B7B00F-23FA-FFB9-DAD5-9D5411363F63}"/>
              </a:ext>
            </a:extLst>
          </p:cNvPr>
          <p:cNvSpPr txBox="1"/>
          <p:nvPr/>
        </p:nvSpPr>
        <p:spPr>
          <a:xfrm>
            <a:off x="4217816" y="2481234"/>
            <a:ext cx="2397633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#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Presenting</a:t>
            </a:r>
            <a:endParaRPr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tamaran Thin"/>
              <a:sym typeface="Catamaran Thin"/>
            </a:endParaRPr>
          </a:p>
        </p:txBody>
      </p:sp>
      <p:sp>
        <p:nvSpPr>
          <p:cNvPr id="44" name="Elipse 25">
            <a:extLst>
              <a:ext uri="{FF2B5EF4-FFF2-40B4-BE49-F238E27FC236}">
                <a16:creationId xmlns:a16="http://schemas.microsoft.com/office/drawing/2014/main" id="{A9866450-1ABD-DBDF-0682-F8420C1D0F2C}"/>
              </a:ext>
            </a:extLst>
          </p:cNvPr>
          <p:cNvSpPr/>
          <p:nvPr/>
        </p:nvSpPr>
        <p:spPr>
          <a:xfrm>
            <a:off x="2424267" y="2730042"/>
            <a:ext cx="2180774" cy="2116804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Google Shape;810;p23">
            <a:extLst>
              <a:ext uri="{FF2B5EF4-FFF2-40B4-BE49-F238E27FC236}">
                <a16:creationId xmlns:a16="http://schemas.microsoft.com/office/drawing/2014/main" id="{ECFBB4BD-381F-9E54-BDFE-A7FB87A04D7F}"/>
              </a:ext>
            </a:extLst>
          </p:cNvPr>
          <p:cNvSpPr txBox="1"/>
          <p:nvPr/>
        </p:nvSpPr>
        <p:spPr>
          <a:xfrm>
            <a:off x="2914115" y="1453359"/>
            <a:ext cx="1363831" cy="115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# 1</a:t>
            </a:r>
            <a:b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</a:b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Forming our team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tamaran Thin"/>
              <a:sym typeface="Catamaran Thin"/>
            </a:endParaRPr>
          </a:p>
        </p:txBody>
      </p:sp>
      <p:sp>
        <p:nvSpPr>
          <p:cNvPr id="38" name="Google Shape;813;p23">
            <a:extLst>
              <a:ext uri="{FF2B5EF4-FFF2-40B4-BE49-F238E27FC236}">
                <a16:creationId xmlns:a16="http://schemas.microsoft.com/office/drawing/2014/main" id="{A191A23B-79E4-5677-12E1-E9F7A275FE2F}"/>
              </a:ext>
            </a:extLst>
          </p:cNvPr>
          <p:cNvSpPr txBox="1"/>
          <p:nvPr/>
        </p:nvSpPr>
        <p:spPr>
          <a:xfrm>
            <a:off x="2493475" y="3132051"/>
            <a:ext cx="1962329" cy="113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#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Working on the project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tamaran Thin"/>
              <a:sym typeface="Catamaran Thin"/>
            </a:endParaRPr>
          </a:p>
        </p:txBody>
      </p:sp>
      <p:sp>
        <p:nvSpPr>
          <p:cNvPr id="41" name="Google Shape;816;p23">
            <a:extLst>
              <a:ext uri="{FF2B5EF4-FFF2-40B4-BE49-F238E27FC236}">
                <a16:creationId xmlns:a16="http://schemas.microsoft.com/office/drawing/2014/main" id="{EF719D2E-F1EF-23A0-77E6-8D204177A721}"/>
              </a:ext>
            </a:extLst>
          </p:cNvPr>
          <p:cNvSpPr txBox="1"/>
          <p:nvPr/>
        </p:nvSpPr>
        <p:spPr>
          <a:xfrm>
            <a:off x="5176682" y="1087506"/>
            <a:ext cx="1524907" cy="926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#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tamaran Thin"/>
                <a:sym typeface="Catamaran Thin"/>
              </a:rPr>
              <a:t>Our idea</a:t>
            </a:r>
            <a:endParaRPr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tamaran Thin"/>
              <a:sym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23982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C989FC8-126E-A4A5-7D85-B1D5647C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" y="0"/>
            <a:ext cx="9136605" cy="51435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9A28837-AE2C-5F92-227C-DADE2598DEB4}"/>
              </a:ext>
            </a:extLst>
          </p:cNvPr>
          <p:cNvSpPr/>
          <p:nvPr/>
        </p:nvSpPr>
        <p:spPr>
          <a:xfrm>
            <a:off x="264074" y="155186"/>
            <a:ext cx="8677073" cy="47809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631484" y="326220"/>
            <a:ext cx="601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The</a:t>
            </a:r>
            <a:r>
              <a:rPr lang="es-ES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programs</a:t>
            </a:r>
            <a:r>
              <a:rPr lang="es-ES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we</a:t>
            </a:r>
            <a:r>
              <a:rPr lang="es-ES" sz="2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used</a:t>
            </a:r>
            <a:endParaRPr lang="es-ES" sz="24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Regular"/>
            </a:endParaRPr>
          </a:p>
        </p:txBody>
      </p:sp>
      <p:pic>
        <p:nvPicPr>
          <p:cNvPr id="1029" name="Picture 1028" descr="Logo&#10;&#10;Description automatically generated">
            <a:extLst>
              <a:ext uri="{FF2B5EF4-FFF2-40B4-BE49-F238E27FC236}">
                <a16:creationId xmlns:a16="http://schemas.microsoft.com/office/drawing/2014/main" id="{7F930D71-0165-CC66-D0C9-7D7CB2664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17" y="2631562"/>
            <a:ext cx="1868670" cy="10043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7C98425-8F6F-E8D0-DC31-98A6E59AF7B1}"/>
              </a:ext>
            </a:extLst>
          </p:cNvPr>
          <p:cNvGrpSpPr/>
          <p:nvPr/>
        </p:nvGrpSpPr>
        <p:grpSpPr>
          <a:xfrm>
            <a:off x="1804341" y="1380673"/>
            <a:ext cx="5846439" cy="2302605"/>
            <a:chOff x="2197506" y="1380673"/>
            <a:chExt cx="5846439" cy="230260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AA17628-DBFC-6D56-2509-52D104139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506" y="2904349"/>
              <a:ext cx="628917" cy="58469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E5661EE-09B5-9927-3940-0A6136C0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192" y="1603301"/>
              <a:ext cx="580332" cy="58033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9CC349-D590-CCD9-2762-FB8E6AA0F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889" y="1574807"/>
              <a:ext cx="1002879" cy="626799"/>
            </a:xfrm>
            <a:prstGeom prst="rect">
              <a:avLst/>
            </a:prstGeom>
          </p:spPr>
        </p:pic>
        <p:pic>
          <p:nvPicPr>
            <p:cNvPr id="49" name="Picture 6" descr="Pin on My saves">
              <a:extLst>
                <a:ext uri="{FF2B5EF4-FFF2-40B4-BE49-F238E27FC236}">
                  <a16:creationId xmlns:a16="http://schemas.microsoft.com/office/drawing/2014/main" id="{E8E7DDC1-7FAE-AF52-F760-9DCF28AD5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70" b="64216" l="20116" r="73721">
                          <a14:foregroundMark x1="25000" y1="29412" x2="25000" y2="29412"/>
                          <a14:foregroundMark x1="27093" y1="26961" x2="37093" y2="14828"/>
                          <a14:foregroundMark x1="37093" y1="14828" x2="48837" y2="14093"/>
                          <a14:foregroundMark x1="48837" y1="14093" x2="57907" y2="18995"/>
                          <a14:foregroundMark x1="57907" y1="18995" x2="70465" y2="31373"/>
                          <a14:foregroundMark x1="70465" y1="31373" x2="67326" y2="41299"/>
                          <a14:foregroundMark x1="67326" y1="41299" x2="55233" y2="58456"/>
                          <a14:foregroundMark x1="26279" y1="31863" x2="48488" y2="11887"/>
                          <a14:foregroundMark x1="48488" y1="11887" x2="58837" y2="19608"/>
                          <a14:foregroundMark x1="58837" y1="19608" x2="68140" y2="46569"/>
                          <a14:foregroundMark x1="68140" y1="46569" x2="68488" y2="44240"/>
                          <a14:foregroundMark x1="44884" y1="13358" x2="31047" y2="19363"/>
                          <a14:foregroundMark x1="31047" y1="19363" x2="27674" y2="27819"/>
                          <a14:foregroundMark x1="27674" y1="27819" x2="26744" y2="42770"/>
                          <a14:foregroundMark x1="26744" y1="42770" x2="38721" y2="57721"/>
                          <a14:foregroundMark x1="26860" y1="37623" x2="37093" y2="46691"/>
                          <a14:foregroundMark x1="37093" y1="46691" x2="39651" y2="47304"/>
                          <a14:foregroundMark x1="60233" y1="48284" x2="57326" y2="61520"/>
                          <a14:foregroundMark x1="57326" y1="61520" x2="70814" y2="42402"/>
                          <a14:foregroundMark x1="70814" y1="42402" x2="71628" y2="33088"/>
                          <a14:foregroundMark x1="71628" y1="33088" x2="68256" y2="20956"/>
                          <a14:foregroundMark x1="68256" y1="20956" x2="59535" y2="13848"/>
                          <a14:foregroundMark x1="59535" y1="13848" x2="49186" y2="10172"/>
                          <a14:foregroundMark x1="49186" y1="10172" x2="39884" y2="11765"/>
                          <a14:foregroundMark x1="39884" y1="11765" x2="28372" y2="20466"/>
                          <a14:foregroundMark x1="28372" y1="20466" x2="23023" y2="30515"/>
                          <a14:foregroundMark x1="23023" y1="30515" x2="23372" y2="43873"/>
                          <a14:foregroundMark x1="23372" y1="43873" x2="38256" y2="57843"/>
                          <a14:foregroundMark x1="38256" y1="57843" x2="39651" y2="56863"/>
                          <a14:foregroundMark x1="73837" y1="31127" x2="58837" y2="11520"/>
                          <a14:foregroundMark x1="58837" y1="11520" x2="43605" y2="9436"/>
                          <a14:foregroundMark x1="43605" y1="9436" x2="24651" y2="21936"/>
                          <a14:foregroundMark x1="24651" y1="21936" x2="21744" y2="35294"/>
                          <a14:foregroundMark x1="21744" y1="35294" x2="35698" y2="58824"/>
                          <a14:foregroundMark x1="35698" y1="58824" x2="35698" y2="58824"/>
                          <a14:foregroundMark x1="20000" y1="36520" x2="24651" y2="21078"/>
                          <a14:foregroundMark x1="24651" y1="21078" x2="38023" y2="7353"/>
                          <a14:foregroundMark x1="38023" y1="7353" x2="51860" y2="7108"/>
                          <a14:foregroundMark x1="51860" y1="7108" x2="67326" y2="18873"/>
                          <a14:foregroundMark x1="67326" y1="18873" x2="73372" y2="26103"/>
                          <a14:foregroundMark x1="73372" y1="26103" x2="73721" y2="45221"/>
                          <a14:foregroundMark x1="47558" y1="7598" x2="52209" y2="5270"/>
                          <a14:foregroundMark x1="62209" y1="20466" x2="46628" y2="35662"/>
                          <a14:foregroundMark x1="46628" y1="35662" x2="37558" y2="35784"/>
                          <a14:foregroundMark x1="37558" y1="35784" x2="52442" y2="35662"/>
                          <a14:foregroundMark x1="52442" y1="35662" x2="56628" y2="33211"/>
                          <a14:foregroundMark x1="43488" y1="32353" x2="38372" y2="24387"/>
                          <a14:foregroundMark x1="38372" y1="24387" x2="40465" y2="34314"/>
                          <a14:foregroundMark x1="40465" y1="34314" x2="51279" y2="31985"/>
                          <a14:foregroundMark x1="51279" y1="31985" x2="48256" y2="44240"/>
                          <a14:foregroundMark x1="48256" y1="44240" x2="57093" y2="42279"/>
                          <a14:foregroundMark x1="57093" y1="42279" x2="62907" y2="47917"/>
                          <a14:foregroundMark x1="45000" y1="26716" x2="35116" y2="36397"/>
                          <a14:foregroundMark x1="35116" y1="36397" x2="47209" y2="29289"/>
                          <a14:foregroundMark x1="47209" y1="29289" x2="62209" y2="33701"/>
                          <a14:foregroundMark x1="46512" y1="23407" x2="58140" y2="22059"/>
                          <a14:foregroundMark x1="58140" y1="22059" x2="58721" y2="26961"/>
                          <a14:foregroundMark x1="34767" y1="33211" x2="43140" y2="43873"/>
                          <a14:foregroundMark x1="43140" y1="43873" x2="54884" y2="39216"/>
                          <a14:foregroundMark x1="54884" y1="39216" x2="64535" y2="40564"/>
                          <a14:foregroundMark x1="64535" y1="40564" x2="63837" y2="43750"/>
                          <a14:foregroundMark x1="39884" y1="38848" x2="33488" y2="30760"/>
                          <a14:foregroundMark x1="33488" y1="30760" x2="39302" y2="31127"/>
                          <a14:foregroundMark x1="32907" y1="38235" x2="40698" y2="42647"/>
                          <a14:foregroundMark x1="40698" y1="42647" x2="44651" y2="42770"/>
                          <a14:foregroundMark x1="37093" y1="42157" x2="58953" y2="48897"/>
                          <a14:foregroundMark x1="58953" y1="48897" x2="59884" y2="46569"/>
                          <a14:foregroundMark x1="38837" y1="48162" x2="55000" y2="59191"/>
                          <a14:foregroundMark x1="55000" y1="59191" x2="58023" y2="60172"/>
                          <a14:foregroundMark x1="39419" y1="55392" x2="40814" y2="61397"/>
                          <a14:foregroundMark x1="37791" y1="52819" x2="44884" y2="57353"/>
                          <a14:foregroundMark x1="43372" y1="57230" x2="54186" y2="58211"/>
                          <a14:foregroundMark x1="54186" y1="58211" x2="56395" y2="55760"/>
                          <a14:foregroundMark x1="43372" y1="58333" x2="52209" y2="59314"/>
                          <a14:foregroundMark x1="52209" y1="59314" x2="55698" y2="60907"/>
                          <a14:foregroundMark x1="40930" y1="59926" x2="49767" y2="59436"/>
                          <a14:foregroundMark x1="49767" y1="59436" x2="41512" y2="57475"/>
                          <a14:foregroundMark x1="45698" y1="60417" x2="55349" y2="57721"/>
                          <a14:foregroundMark x1="55349" y1="57721" x2="55349" y2="57721"/>
                          <a14:foregroundMark x1="55698" y1="59926" x2="46279" y2="63235"/>
                          <a14:foregroundMark x1="46279" y1="63235" x2="53953" y2="57108"/>
                          <a14:foregroundMark x1="53953" y1="57108" x2="51395" y2="59559"/>
                          <a14:foregroundMark x1="41860" y1="60049" x2="55000" y2="58946"/>
                          <a14:foregroundMark x1="55000" y1="58946" x2="44419" y2="64338"/>
                          <a14:foregroundMark x1="44419" y1="64338" x2="41512" y2="59926"/>
                          <a14:foregroundMark x1="54070" y1="61275" x2="43023" y2="63725"/>
                          <a14:foregroundMark x1="43023" y1="63725" x2="52442" y2="60294"/>
                          <a14:foregroundMark x1="52442" y1="60294" x2="51744" y2="61520"/>
                          <a14:foregroundMark x1="48721" y1="63235" x2="46860" y2="61275"/>
                          <a14:foregroundMark x1="50814" y1="63113" x2="52093" y2="62745"/>
                          <a14:foregroundMark x1="55349" y1="62255" x2="59186" y2="59069"/>
                          <a14:foregroundMark x1="56395" y1="62255" x2="52558" y2="63603"/>
                          <a14:foregroundMark x1="40581" y1="63235" x2="45930" y2="59314"/>
                          <a14:foregroundMark x1="20233" y1="32966" x2="20233" y2="32966"/>
                          <a14:foregroundMark x1="20116" y1="32721" x2="20116" y2="32721"/>
                          <a14:foregroundMark x1="20000" y1="33701" x2="20233" y2="34926"/>
                          <a14:foregroundMark x1="20233" y1="34926" x2="21047" y2="356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2" t="4886" r="22310" b="36610"/>
            <a:stretch/>
          </p:blipFill>
          <p:spPr bwMode="auto">
            <a:xfrm>
              <a:off x="5427293" y="1522276"/>
              <a:ext cx="697051" cy="688131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610CC71-9897-7F96-8695-54F0501D8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1" r="19383" b="7244"/>
            <a:stretch/>
          </p:blipFill>
          <p:spPr>
            <a:xfrm>
              <a:off x="4519532" y="1441648"/>
              <a:ext cx="782700" cy="774596"/>
            </a:xfrm>
            <a:prstGeom prst="rect">
              <a:avLst/>
            </a:prstGeom>
          </p:spPr>
        </p:pic>
        <p:pic>
          <p:nvPicPr>
            <p:cNvPr id="59" name="Picture 58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849F513C-9E0B-1EC3-CF3E-0A415FE1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2612" y="2771340"/>
              <a:ext cx="738757" cy="738757"/>
            </a:xfrm>
            <a:prstGeom prst="rect">
              <a:avLst/>
            </a:prstGeom>
          </p:spPr>
        </p:pic>
        <p:pic>
          <p:nvPicPr>
            <p:cNvPr id="63" name="Picture 6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1AE0CB4-179D-0D08-475B-BEB9A53F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57996" y="1458255"/>
              <a:ext cx="1286499" cy="771899"/>
            </a:xfrm>
            <a:prstGeom prst="rect">
              <a:avLst/>
            </a:prstGeom>
          </p:spPr>
        </p:pic>
        <p:pic>
          <p:nvPicPr>
            <p:cNvPr id="17" name="Picture 8" descr="Figma SVG Logo &amp; Wordmark — Figma">
              <a:extLst>
                <a:ext uri="{FF2B5EF4-FFF2-40B4-BE49-F238E27FC236}">
                  <a16:creationId xmlns:a16="http://schemas.microsoft.com/office/drawing/2014/main" id="{19EB17A9-4B80-05E3-C23E-13C0996EE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527" y="2553164"/>
              <a:ext cx="2001526" cy="113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0" descr="File:Microsoft Office Excel (2019–present).svg - Wikimedia Commons">
              <a:extLst>
                <a:ext uri="{FF2B5EF4-FFF2-40B4-BE49-F238E27FC236}">
                  <a16:creationId xmlns:a16="http://schemas.microsoft.com/office/drawing/2014/main" id="{547B88A8-33D2-82A6-A4AD-733FB9941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518" y="1599044"/>
              <a:ext cx="630947" cy="58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Icon&#10;&#10;Description automatically generated">
              <a:extLst>
                <a:ext uri="{FF2B5EF4-FFF2-40B4-BE49-F238E27FC236}">
                  <a16:creationId xmlns:a16="http://schemas.microsoft.com/office/drawing/2014/main" id="{63A9E03D-DE86-D428-BEA8-18B87DD9A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35685" y="2692260"/>
              <a:ext cx="877379" cy="896916"/>
            </a:xfrm>
            <a:prstGeom prst="rect">
              <a:avLst/>
            </a:prstGeom>
          </p:spPr>
        </p:pic>
        <p:pic>
          <p:nvPicPr>
            <p:cNvPr id="5" name="Picture 4" descr="A picture containing silhouette, vector graphics&#10;&#10;Description automatically generated">
              <a:extLst>
                <a:ext uri="{FF2B5EF4-FFF2-40B4-BE49-F238E27FC236}">
                  <a16:creationId xmlns:a16="http://schemas.microsoft.com/office/drawing/2014/main" id="{5F2A0194-171B-14A1-2DE0-860B3F47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035685" y="1380673"/>
              <a:ext cx="1008260" cy="100826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568910-FFBD-95C1-205B-3B3CAFC0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061" b="93927" l="9854" r="89922">
                          <a14:foregroundMark x1="31691" y1="12146" x2="37402" y2="5668"/>
                          <a14:foregroundMark x1="37402" y1="5668" x2="47256" y2="2632"/>
                          <a14:foregroundMark x1="47256" y1="2632" x2="55319" y2="5263"/>
                          <a14:foregroundMark x1="55319" y1="5263" x2="66181" y2="15992"/>
                          <a14:foregroundMark x1="29787" y1="84008" x2="37626" y2="92915"/>
                          <a14:foregroundMark x1="37626" y1="92915" x2="51400" y2="96356"/>
                          <a14:foregroundMark x1="51400" y1="96356" x2="57559" y2="93927"/>
                          <a14:foregroundMark x1="57559" y1="93927" x2="63494" y2="8805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80361" y="2757336"/>
              <a:ext cx="1360760" cy="75276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38964A-E271-32E0-B912-9B9B5211B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080466" y="2883298"/>
              <a:ext cx="624014" cy="626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6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3">
            <a:extLst>
              <a:ext uri="{FF2B5EF4-FFF2-40B4-BE49-F238E27FC236}">
                <a16:creationId xmlns:a16="http://schemas.microsoft.com/office/drawing/2014/main" id="{38109BEC-AC1B-901B-1EEA-313B0A4D53A7}"/>
              </a:ext>
            </a:extLst>
          </p:cNvPr>
          <p:cNvSpPr/>
          <p:nvPr/>
        </p:nvSpPr>
        <p:spPr>
          <a:xfrm>
            <a:off x="-9125" y="0"/>
            <a:ext cx="9241091" cy="5143500"/>
          </a:xfrm>
          <a:prstGeom prst="rect">
            <a:avLst/>
          </a:prstGeom>
          <a:gradFill flip="none" rotWithShape="1">
            <a:gsLst>
              <a:gs pos="100000">
                <a:srgbClr val="4400BB">
                  <a:alpha val="70000"/>
                </a:srgbClr>
              </a:gs>
              <a:gs pos="0">
                <a:srgbClr val="4B25B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" name="Elipse 24">
            <a:extLst>
              <a:ext uri="{FF2B5EF4-FFF2-40B4-BE49-F238E27FC236}">
                <a16:creationId xmlns:a16="http://schemas.microsoft.com/office/drawing/2014/main" id="{549338A4-2F3E-414B-996D-35678FC2BE22}"/>
              </a:ext>
            </a:extLst>
          </p:cNvPr>
          <p:cNvSpPr/>
          <p:nvPr/>
        </p:nvSpPr>
        <p:spPr>
          <a:xfrm rot="17286028">
            <a:off x="2278461" y="173985"/>
            <a:ext cx="4598443" cy="4642636"/>
          </a:xfrm>
          <a:prstGeom prst="ellipse">
            <a:avLst/>
          </a:prstGeom>
          <a:gradFill flip="none" rotWithShape="1">
            <a:gsLst>
              <a:gs pos="16000">
                <a:srgbClr val="4B25B6">
                  <a:lumMod val="88000"/>
                  <a:alpha val="2000"/>
                </a:srgbClr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5" name="CuadroTexto 4"/>
          <p:cNvSpPr txBox="1"/>
          <p:nvPr/>
        </p:nvSpPr>
        <p:spPr>
          <a:xfrm>
            <a:off x="2923532" y="1644019"/>
            <a:ext cx="3480382" cy="1446550"/>
          </a:xfrm>
          <a:prstGeom prst="rect">
            <a:avLst/>
          </a:prstGeom>
          <a:noFill/>
          <a:effectLst>
            <a:outerShdw blurRad="50800" dist="254000" dir="5400000" sx="63000" sy="63000" algn="t" rotWithShape="0">
              <a:prstClr val="black">
                <a:alpha val="52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spc="-1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/>
              </a:rPr>
              <a:t>Let’s jump to the project! </a:t>
            </a:r>
          </a:p>
        </p:txBody>
      </p:sp>
      <p:sp>
        <p:nvSpPr>
          <p:cNvPr id="10" name="Elipse 25">
            <a:extLst>
              <a:ext uri="{FF2B5EF4-FFF2-40B4-BE49-F238E27FC236}">
                <a16:creationId xmlns:a16="http://schemas.microsoft.com/office/drawing/2014/main" id="{A5FBE61A-FFCC-925D-684A-7A48D303398A}"/>
              </a:ext>
            </a:extLst>
          </p:cNvPr>
          <p:cNvSpPr/>
          <p:nvPr/>
        </p:nvSpPr>
        <p:spPr>
          <a:xfrm>
            <a:off x="4265205" y="4558959"/>
            <a:ext cx="333189" cy="330017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2" name="Elipse 26">
            <a:extLst>
              <a:ext uri="{FF2B5EF4-FFF2-40B4-BE49-F238E27FC236}">
                <a16:creationId xmlns:a16="http://schemas.microsoft.com/office/drawing/2014/main" id="{31B31C58-09C6-C9E6-ECE4-D5F9BCAFA7C9}"/>
              </a:ext>
            </a:extLst>
          </p:cNvPr>
          <p:cNvSpPr/>
          <p:nvPr/>
        </p:nvSpPr>
        <p:spPr>
          <a:xfrm>
            <a:off x="6118249" y="4018333"/>
            <a:ext cx="333189" cy="330017"/>
          </a:xfrm>
          <a:prstGeom prst="ellipse">
            <a:avLst/>
          </a:prstGeom>
          <a:gradFill flip="none" rotWithShape="1">
            <a:gsLst>
              <a:gs pos="16000">
                <a:srgbClr val="4B25B6"/>
              </a:gs>
              <a:gs pos="100000">
                <a:srgbClr val="FF00F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6" name="Rectángulo redondeado 40">
            <a:extLst>
              <a:ext uri="{FF2B5EF4-FFF2-40B4-BE49-F238E27FC236}">
                <a16:creationId xmlns:a16="http://schemas.microsoft.com/office/drawing/2014/main" id="{B9CE4385-EDC2-83CC-9B1C-50BA309F3344}"/>
              </a:ext>
            </a:extLst>
          </p:cNvPr>
          <p:cNvSpPr/>
          <p:nvPr/>
        </p:nvSpPr>
        <p:spPr>
          <a:xfrm>
            <a:off x="6118249" y="3555842"/>
            <a:ext cx="531686" cy="63902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13" name="Rectángulo redondeado 46">
            <a:extLst>
              <a:ext uri="{FF2B5EF4-FFF2-40B4-BE49-F238E27FC236}">
                <a16:creationId xmlns:a16="http://schemas.microsoft.com/office/drawing/2014/main" id="{1FE830D6-1B75-43C0-2559-60C988BAA2C1}"/>
              </a:ext>
            </a:extLst>
          </p:cNvPr>
          <p:cNvSpPr/>
          <p:nvPr/>
        </p:nvSpPr>
        <p:spPr>
          <a:xfrm flipV="1">
            <a:off x="6150385" y="3146118"/>
            <a:ext cx="1025611" cy="164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4" name="Rectángulo redondeado 30">
            <a:extLst>
              <a:ext uri="{FF2B5EF4-FFF2-40B4-BE49-F238E27FC236}">
                <a16:creationId xmlns:a16="http://schemas.microsoft.com/office/drawing/2014/main" id="{34CFA430-1F1C-B0A7-4E26-2C0A8C82285A}"/>
              </a:ext>
            </a:extLst>
          </p:cNvPr>
          <p:cNvSpPr/>
          <p:nvPr/>
        </p:nvSpPr>
        <p:spPr>
          <a:xfrm rot="10800000" flipV="1">
            <a:off x="1981868" y="3381750"/>
            <a:ext cx="673101" cy="1076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5" name="Rectángulo redondeado 51">
            <a:extLst>
              <a:ext uri="{FF2B5EF4-FFF2-40B4-BE49-F238E27FC236}">
                <a16:creationId xmlns:a16="http://schemas.microsoft.com/office/drawing/2014/main" id="{F5598F4D-080C-DCE8-C1E9-6A73D3F57D25}"/>
              </a:ext>
            </a:extLst>
          </p:cNvPr>
          <p:cNvSpPr/>
          <p:nvPr/>
        </p:nvSpPr>
        <p:spPr>
          <a:xfrm flipV="1">
            <a:off x="5876157" y="740231"/>
            <a:ext cx="1055514" cy="16884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9" name="Rectángulo redondeado 48">
            <a:extLst>
              <a:ext uri="{FF2B5EF4-FFF2-40B4-BE49-F238E27FC236}">
                <a16:creationId xmlns:a16="http://schemas.microsoft.com/office/drawing/2014/main" id="{EECB74AC-551B-AC8E-12EE-2320A2082D84}"/>
              </a:ext>
            </a:extLst>
          </p:cNvPr>
          <p:cNvSpPr/>
          <p:nvPr/>
        </p:nvSpPr>
        <p:spPr>
          <a:xfrm rot="10800000" flipV="1">
            <a:off x="2721661" y="3947417"/>
            <a:ext cx="1025611" cy="164066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20" name="Rectángulo redondeado 45">
            <a:extLst>
              <a:ext uri="{FF2B5EF4-FFF2-40B4-BE49-F238E27FC236}">
                <a16:creationId xmlns:a16="http://schemas.microsoft.com/office/drawing/2014/main" id="{AE154F4B-CEB2-323D-3CF7-1679519FE5BF}"/>
              </a:ext>
            </a:extLst>
          </p:cNvPr>
          <p:cNvSpPr/>
          <p:nvPr/>
        </p:nvSpPr>
        <p:spPr>
          <a:xfrm rot="10800000" flipV="1">
            <a:off x="2244817" y="1234294"/>
            <a:ext cx="1025611" cy="16406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50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22" name="Rectángulo redondeado 32">
            <a:extLst>
              <a:ext uri="{FF2B5EF4-FFF2-40B4-BE49-F238E27FC236}">
                <a16:creationId xmlns:a16="http://schemas.microsoft.com/office/drawing/2014/main" id="{D5EB0937-DF1C-E22D-3083-5F691CAA00E6}"/>
              </a:ext>
            </a:extLst>
          </p:cNvPr>
          <p:cNvSpPr/>
          <p:nvPr/>
        </p:nvSpPr>
        <p:spPr>
          <a:xfrm flipV="1">
            <a:off x="6283256" y="1741313"/>
            <a:ext cx="673101" cy="1688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B25B6">
                  <a:alpha val="25000"/>
                </a:srgbClr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sp>
        <p:nvSpPr>
          <p:cNvPr id="23" name="Rectángulo redondeado 40">
            <a:extLst>
              <a:ext uri="{FF2B5EF4-FFF2-40B4-BE49-F238E27FC236}">
                <a16:creationId xmlns:a16="http://schemas.microsoft.com/office/drawing/2014/main" id="{1992996E-EC05-9855-93BF-0214F248828E}"/>
              </a:ext>
            </a:extLst>
          </p:cNvPr>
          <p:cNvSpPr/>
          <p:nvPr/>
        </p:nvSpPr>
        <p:spPr>
          <a:xfrm rot="10800000">
            <a:off x="2849600" y="793937"/>
            <a:ext cx="285032" cy="45719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rgbClr val="4B25B6"/>
              </a:gs>
              <a:gs pos="100000">
                <a:srgbClr val="FF00FF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</p:spTree>
    <p:extLst>
      <p:ext uri="{BB962C8B-B14F-4D97-AF65-F5344CB8AC3E}">
        <p14:creationId xmlns:p14="http://schemas.microsoft.com/office/powerpoint/2010/main" val="31253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sign_light_free_ppt_template_by_graphics_traffic.potx" id="{D843245B-5094-449C-875C-95A6ED2470EB}" vid="{0E3091EC-A934-4BF8-9EAB-93B191D523E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5954</TotalTime>
  <Words>84</Words>
  <Application>Microsoft Office PowerPoint</Application>
  <PresentationFormat>On-screen Show (16:9)</PresentationFormat>
  <Paragraphs>39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Roboto</vt:lpstr>
      <vt:lpstr>Roboto Regular</vt:lpstr>
      <vt:lpstr>Roboto Thin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Graphics Traffic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Light</dc:title>
  <dc:creator>begraphicstraffic@gmail.com</dc:creator>
  <cp:keywords>Design creativity team star-up</cp:keywords>
  <dc:description>Visit our profile for more free templates_x000d_
www.be.net/graphics_traffic</dc:description>
  <cp:lastModifiedBy>Max Marinov</cp:lastModifiedBy>
  <cp:revision>335</cp:revision>
  <cp:lastPrinted>2018-06-21T06:52:27Z</cp:lastPrinted>
  <dcterms:created xsi:type="dcterms:W3CDTF">2018-03-22T23:00:39Z</dcterms:created>
  <dcterms:modified xsi:type="dcterms:W3CDTF">2022-06-26T21:36:15Z</dcterms:modified>
  <cp:category>Power Point Template</cp:category>
</cp:coreProperties>
</file>